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4" r:id="rId3"/>
    <p:sldId id="335" r:id="rId4"/>
    <p:sldId id="329" r:id="rId5"/>
    <p:sldId id="330" r:id="rId6"/>
    <p:sldId id="331" r:id="rId7"/>
    <p:sldId id="332" r:id="rId8"/>
    <p:sldId id="33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7DD"/>
    <a:srgbClr val="F7F0DE"/>
    <a:srgbClr val="F2F1B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>
      <p:cViewPr>
        <p:scale>
          <a:sx n="72" d="100"/>
          <a:sy n="72" d="100"/>
        </p:scale>
        <p:origin x="-108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630327-1162-409B-B2F5-859424CA5275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D978A9-6426-4FB8-A9EC-CE9C783F53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82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4A49C-1132-4DF7-8984-B981DE3AB0CA}" type="datetimeFigureOut">
              <a:rPr lang="ru-RU" smtClean="0"/>
              <a:pPr/>
              <a:t>27.06.2023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69244-E1A9-4D1B-902F-CD6609E94C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36513" y="-26988"/>
            <a:ext cx="9180513" cy="6872288"/>
            <a:chOff x="-36512" y="0"/>
            <a:chExt cx="9180512" cy="6872288"/>
          </a:xfrm>
        </p:grpSpPr>
        <p:pic>
          <p:nvPicPr>
            <p:cNvPr id="5" name="Содержимое 3" descr="фон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7" descr="2.bmp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30288" y="620713"/>
              <a:ext cx="8078787" cy="625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724150" y="558800"/>
              <a:ext cx="4419600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 descr="1.JPG"/>
            <p:cNvPicPr>
              <a:picLocks noChangeAspect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-36512" y="0"/>
              <a:ext cx="1181100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Содержимое 3" descr="герб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2863" y="0"/>
              <a:ext cx="1077912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Дата 3"/>
          <p:cNvSpPr txBox="1">
            <a:spLocks/>
          </p:cNvSpPr>
          <p:nvPr userDrawn="1"/>
        </p:nvSpPr>
        <p:spPr>
          <a:xfrm>
            <a:off x="420688" y="6329363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D57508-AC67-410B-A50D-CE0D70AA49A4}" type="datetimeFigureOut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27.06.2023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6516688" y="6329363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A08CC0-691E-4173-A6BD-6D217AA50FD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2874-8C28-4AF3-A679-7440EA7F7665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FA265-4448-4BF5-A667-E96AADC15B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CC95-47A4-4851-B7C1-9CD4100B9BF0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898B-4F3A-4047-B7A9-E777FD8026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750A-26A3-4A21-8B5F-5442A943346D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E98E-23E7-4782-9088-806888D156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008063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8" descr="3_3_1024_768.jpg"/>
          <p:cNvPicPr>
            <a:picLocks noChangeAspect="1"/>
          </p:cNvPicPr>
          <p:nvPr userDrawn="1"/>
        </p:nvPicPr>
        <p:blipFill>
          <a:blip r:embed="rId3" cstate="screen"/>
          <a:srcRect l="7143" r="81589"/>
          <a:stretch>
            <a:fillRect/>
          </a:stretch>
        </p:blipFill>
        <p:spPr bwMode="auto">
          <a:xfrm>
            <a:off x="11113" y="0"/>
            <a:ext cx="1030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290513"/>
            <a:ext cx="9180513" cy="792162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16" descr="Герб copy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44450"/>
            <a:ext cx="6873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ата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D57508-AC67-410B-A50D-CE0D70AA49A4}" type="datetimeFigureOut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27.06.2023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A44C7C-F7D7-4ADA-8A06-5E0CFB8B8B8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730-1829-44DE-BB1F-448B723F037C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8D24-0A3F-4862-BCEC-D82F74D0A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842E-6A2C-42D6-A8CD-308F99A1CA3A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F610-5B54-4DB2-8B6C-DAD5DAF3E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D856-A90D-4EB8-A973-44E472BCCC07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45E8-8F08-4B3A-81A3-59B08909B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15DC-AC10-4AEE-BF1C-6F6327D5520A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D513-2A32-4C30-B453-4B50ED328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D7AD-DB46-4CEC-AC76-211C5B746B2D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CC31-65AE-4AE2-83EF-3D55965790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3AE3-570E-46F5-9309-571A4A005869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1D2A-440A-4B11-A16A-5634A13FB8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E9C3-F2BE-4585-80C4-7AADAF6A44AF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EEEF-9B18-4673-985B-EBF47DFF15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0791-E2BC-4320-9865-A514D4A8722C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4F94-2179-4047-91D4-F54E175C98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9DEC0A-4FE6-4445-8CB4-AE0B52AC397B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69C677-E917-49D3-923A-380533DF3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7744" y="1340768"/>
            <a:ext cx="6551018" cy="255389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О подходах к приемке  общеобразовательных </a:t>
            </a:r>
            <a:r>
              <a:rPr lang="ru-RU" sz="3600" b="1" dirty="0" smtClean="0"/>
              <a:t>учреждений к </a:t>
            </a:r>
            <a:r>
              <a:rPr lang="ru-RU" sz="3600" b="1" dirty="0"/>
              <a:t>новому </a:t>
            </a:r>
            <a:endParaRPr lang="ru-RU" sz="3600" b="1" dirty="0" smtClean="0"/>
          </a:p>
          <a:p>
            <a:r>
              <a:rPr lang="ru-RU" sz="3600" b="1" dirty="0" smtClean="0"/>
              <a:t>2023-2024 </a:t>
            </a:r>
            <a:r>
              <a:rPr lang="ru-RU" sz="3600" b="1" dirty="0"/>
              <a:t>учебному </a:t>
            </a:r>
            <a:r>
              <a:rPr lang="ru-RU" sz="3600" b="1" dirty="0" smtClean="0"/>
              <a:t>году</a:t>
            </a:r>
            <a:endParaRPr lang="ru-RU" sz="3600" b="1" dirty="0">
              <a:solidFill>
                <a:srgbClr val="C00000"/>
              </a:solidFill>
              <a:latin typeface="PT Sans" pitchFamily="34" charset="-52"/>
              <a:ea typeface="PT Sans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1052736"/>
            <a:ext cx="7676356" cy="1532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/>
              <a:t>Состав муниципальной </a:t>
            </a:r>
            <a:r>
              <a:rPr lang="ru-RU" sz="2800" b="1" dirty="0" smtClean="0"/>
              <a:t>комиссии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/>
              <a:t>утвержден </a:t>
            </a:r>
            <a:r>
              <a:rPr lang="ru-RU" sz="2800" b="1" dirty="0"/>
              <a:t>распоряжением администрации города от 21.05.2014 год № </a:t>
            </a:r>
            <a:r>
              <a:rPr lang="ru-RU" sz="2800" b="1" dirty="0" smtClean="0"/>
              <a:t>27-соц</a:t>
            </a:r>
            <a:endParaRPr lang="ru-RU" sz="2800" b="1" dirty="0">
              <a:solidFill>
                <a:schemeClr val="tx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492896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Список </a:t>
            </a:r>
            <a:r>
              <a:rPr lang="ru-RU" b="1" dirty="0"/>
              <a:t>представителей </a:t>
            </a:r>
            <a:r>
              <a:rPr lang="ru-RU" b="1" dirty="0" err="1"/>
              <a:t>РосГвардии</a:t>
            </a:r>
            <a:r>
              <a:rPr lang="ru-RU" b="1" dirty="0"/>
              <a:t> для включения в Акт приемки общеобразовательных учреждений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r>
              <a:rPr lang="ru-RU" dirty="0"/>
              <a:t>Железнодорожный район – </a:t>
            </a:r>
            <a:r>
              <a:rPr lang="ru-RU" dirty="0" err="1"/>
              <a:t>Харизова</a:t>
            </a:r>
            <a:r>
              <a:rPr lang="ru-RU" dirty="0"/>
              <a:t> А.О.</a:t>
            </a:r>
            <a:endParaRPr lang="ru-RU" dirty="0"/>
          </a:p>
          <a:p>
            <a:r>
              <a:rPr lang="ru-RU" dirty="0"/>
              <a:t>Центральный район – Кузьмина И.А., Золотухина, Е.И., Стручков П.С.</a:t>
            </a:r>
            <a:endParaRPr lang="ru-RU" dirty="0"/>
          </a:p>
          <a:p>
            <a:r>
              <a:rPr lang="ru-RU" dirty="0"/>
              <a:t>Кировский район – </a:t>
            </a:r>
            <a:r>
              <a:rPr lang="ru-RU" dirty="0" err="1"/>
              <a:t>Гарманов</a:t>
            </a:r>
            <a:r>
              <a:rPr lang="ru-RU" dirty="0"/>
              <a:t> М.В., Иванова Е.А., Иванов П.А.</a:t>
            </a:r>
            <a:endParaRPr lang="ru-RU" dirty="0"/>
          </a:p>
          <a:p>
            <a:r>
              <a:rPr lang="ru-RU" dirty="0"/>
              <a:t>Ленинский район – Иванов П.А., Иванова Е.А., </a:t>
            </a:r>
            <a:r>
              <a:rPr lang="ru-RU" dirty="0" err="1"/>
              <a:t>Гарманов</a:t>
            </a:r>
            <a:r>
              <a:rPr lang="ru-RU" dirty="0"/>
              <a:t> М.В.</a:t>
            </a:r>
            <a:endParaRPr lang="ru-RU" dirty="0"/>
          </a:p>
          <a:p>
            <a:r>
              <a:rPr lang="ru-RU" dirty="0"/>
              <a:t>Октябрьский район – </a:t>
            </a:r>
            <a:r>
              <a:rPr lang="ru-RU" dirty="0" err="1"/>
              <a:t>Рапана</a:t>
            </a:r>
            <a:r>
              <a:rPr lang="ru-RU" dirty="0"/>
              <a:t> Д.М., Стрельцов А.В.</a:t>
            </a:r>
            <a:endParaRPr lang="ru-RU" dirty="0"/>
          </a:p>
          <a:p>
            <a:r>
              <a:rPr lang="ru-RU" dirty="0"/>
              <a:t>Свердловский район – </a:t>
            </a:r>
            <a:r>
              <a:rPr lang="ru-RU" dirty="0" err="1"/>
              <a:t>Галеев</a:t>
            </a:r>
            <a:r>
              <a:rPr lang="ru-RU" dirty="0"/>
              <a:t> Д.В., Яхонтов К.В., Исакова Е.И.</a:t>
            </a:r>
            <a:endParaRPr lang="ru-RU" dirty="0"/>
          </a:p>
          <a:p>
            <a:r>
              <a:rPr lang="ru-RU" dirty="0"/>
              <a:t>Советский район – Веревкин В.В., Чирков А.С., Исакова Ю.В., Чанчиков А.С., Глебов </a:t>
            </a:r>
            <a:r>
              <a:rPr lang="ru-RU" dirty="0" smtClean="0"/>
              <a:t>Д.Г.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1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1052736"/>
            <a:ext cx="7676356" cy="1532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/>
              <a:t>Состав муниципальной </a:t>
            </a:r>
            <a:r>
              <a:rPr lang="ru-RU" sz="2800" b="1" dirty="0" smtClean="0"/>
              <a:t>комиссии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/>
              <a:t>утвержден </a:t>
            </a:r>
            <a:r>
              <a:rPr lang="ru-RU" sz="2800" b="1" dirty="0"/>
              <a:t>распоряжением администрации города от 21.05.2014 год № </a:t>
            </a:r>
            <a:r>
              <a:rPr lang="ru-RU" sz="2800" b="1" dirty="0" smtClean="0"/>
              <a:t>27-соц</a:t>
            </a:r>
            <a:endParaRPr lang="ru-RU" sz="2800" b="1" dirty="0">
              <a:solidFill>
                <a:schemeClr val="tx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492896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 smtClean="0"/>
              <a:t>Список </a:t>
            </a:r>
            <a:r>
              <a:rPr lang="ru-RU" b="1" dirty="0"/>
              <a:t>представителей ОГИБДД для включения в Акт приемки общеобразовательных </a:t>
            </a:r>
            <a:r>
              <a:rPr lang="ru-RU" b="1" dirty="0" smtClean="0"/>
              <a:t>учреждений:</a:t>
            </a:r>
          </a:p>
          <a:p>
            <a:endParaRPr lang="ru-RU" dirty="0"/>
          </a:p>
          <a:p>
            <a:r>
              <a:rPr lang="ru-RU" dirty="0"/>
              <a:t>Железнодорожный район – Свиридов Е.А.</a:t>
            </a:r>
            <a:endParaRPr lang="ru-RU" dirty="0"/>
          </a:p>
          <a:p>
            <a:r>
              <a:rPr lang="ru-RU" dirty="0"/>
              <a:t>Центральный район – </a:t>
            </a:r>
            <a:r>
              <a:rPr lang="ru-RU" dirty="0" err="1"/>
              <a:t>Колмагоров</a:t>
            </a:r>
            <a:r>
              <a:rPr lang="ru-RU" dirty="0"/>
              <a:t> А.В.</a:t>
            </a:r>
            <a:endParaRPr lang="ru-RU" dirty="0"/>
          </a:p>
          <a:p>
            <a:r>
              <a:rPr lang="ru-RU" dirty="0"/>
              <a:t>Кировский район – Воробьев Н.В.</a:t>
            </a:r>
            <a:endParaRPr lang="ru-RU" dirty="0"/>
          </a:p>
          <a:p>
            <a:r>
              <a:rPr lang="ru-RU" dirty="0"/>
              <a:t>Ленинский район – Колупаев А.А.</a:t>
            </a:r>
            <a:endParaRPr lang="ru-RU" dirty="0"/>
          </a:p>
          <a:p>
            <a:r>
              <a:rPr lang="ru-RU" dirty="0"/>
              <a:t>Октябрьский район – </a:t>
            </a:r>
            <a:r>
              <a:rPr lang="ru-RU" dirty="0" err="1"/>
              <a:t>Дячук</a:t>
            </a:r>
            <a:r>
              <a:rPr lang="ru-RU" dirty="0"/>
              <a:t> И.И.</a:t>
            </a:r>
            <a:endParaRPr lang="ru-RU" dirty="0"/>
          </a:p>
          <a:p>
            <a:r>
              <a:rPr lang="ru-RU" dirty="0"/>
              <a:t>Свердловский район – Офицеров И.В.</a:t>
            </a:r>
            <a:endParaRPr lang="ru-RU" dirty="0"/>
          </a:p>
          <a:p>
            <a:r>
              <a:rPr lang="ru-RU" dirty="0"/>
              <a:t>Советский район – Прохоренко А.Ю.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95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1052736"/>
            <a:ext cx="7676356" cy="1532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/>
              <a:t>Ответственные </a:t>
            </a:r>
            <a:r>
              <a:rPr lang="ru-RU" sz="2800" b="1" dirty="0"/>
              <a:t>лица за организацию и ход подготовки ОУ к новому учебному 2023/2024 году </a:t>
            </a:r>
            <a:endParaRPr lang="ru-RU" sz="2800" b="1" dirty="0">
              <a:solidFill>
                <a:schemeClr val="tx1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492896"/>
            <a:ext cx="76043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Иванов Андрей Владимирович, начальник отдела ресурсного обеспечения образовательных организаций</a:t>
            </a:r>
            <a:r>
              <a:rPr lang="ru-RU" b="1" dirty="0" smtClean="0"/>
              <a:t>;</a:t>
            </a:r>
          </a:p>
          <a:p>
            <a:endParaRPr lang="ru-RU" b="1" dirty="0"/>
          </a:p>
          <a:p>
            <a:r>
              <a:rPr lang="ru-RU" b="1" dirty="0"/>
              <a:t>Октябрьский район </a:t>
            </a:r>
            <a:r>
              <a:rPr lang="ru-RU" dirty="0"/>
              <a:t>- Ткачук Анна Витальевна, начальник территориального отдела; Иванов Андрей Владимирович, начальник отдела ресурсного обеспечения образовательных организаций</a:t>
            </a:r>
          </a:p>
          <a:p>
            <a:r>
              <a:rPr lang="ru-RU" b="1" dirty="0"/>
              <a:t>Ленинский район </a:t>
            </a:r>
            <a:r>
              <a:rPr lang="ru-RU" dirty="0"/>
              <a:t>– Дроздова Наталья Викторовна, начальник территориального отдела; Биперт Анжела Вячеславовна, главный специалист отдела ресурсного обеспечения образовательных организаций</a:t>
            </a:r>
            <a:r>
              <a:rPr lang="ru-RU" dirty="0" smtClean="0"/>
              <a:t>;</a:t>
            </a:r>
          </a:p>
          <a:p>
            <a:r>
              <a:rPr lang="ru-RU" b="1" dirty="0"/>
              <a:t>Свердловский район </a:t>
            </a:r>
            <a:r>
              <a:rPr lang="ru-RU" dirty="0"/>
              <a:t>– </a:t>
            </a:r>
            <a:r>
              <a:rPr lang="ru-RU" dirty="0" err="1"/>
              <a:t>Шабунина</a:t>
            </a:r>
            <a:r>
              <a:rPr lang="ru-RU" dirty="0"/>
              <a:t> Лидия Ивановна, начальник территориального отдела, </a:t>
            </a:r>
            <a:r>
              <a:rPr lang="ru-RU" dirty="0" smtClean="0"/>
              <a:t>Огнева Наталья Юрьевна, заместитель начальника отдела </a:t>
            </a:r>
            <a:r>
              <a:rPr lang="ru-RU" dirty="0"/>
              <a:t>ресурсного обеспечения образовательных организаций;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/>
              <a:t>Ответственные лица за организацию и ход подготовки ОУ к новому учебному 2023/2024 году </a:t>
            </a:r>
            <a:endParaRPr lang="ru-RU" sz="2800" b="1" dirty="0"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564904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Кировский район </a:t>
            </a:r>
            <a:r>
              <a:rPr lang="ru-RU" dirty="0"/>
              <a:t>– Урбанович Оксана Анатольевна, начальник территориального отдела, Биперт Анжела Вячеславовна, главный специалист отдела ресурсного обеспечения образовательных организаций</a:t>
            </a:r>
          </a:p>
          <a:p>
            <a:r>
              <a:rPr lang="ru-RU" b="1" dirty="0"/>
              <a:t>Железнодорожный и Центральный районы </a:t>
            </a:r>
            <a:r>
              <a:rPr lang="ru-RU" dirty="0"/>
              <a:t>– Алиханова Ольга Борисовна, начальник территориального отдела; Абубакирова Екатерина Владимировна, заместитель начальника отдела ресурсного обеспечения образовательных организаций;</a:t>
            </a:r>
          </a:p>
          <a:p>
            <a:r>
              <a:rPr lang="ru-RU" b="1" dirty="0"/>
              <a:t>Советский район </a:t>
            </a:r>
            <a:r>
              <a:rPr lang="ru-RU" dirty="0"/>
              <a:t>– Авласевич Марина Николаевна, начальник территориального отдела, Тумашова Светлана Александровна, консультант отдела ресурсного обеспечения образовательных организаций.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72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/>
              <a:t>Приемка общеобразовательных учреждений будет осуществляться с 01.08.2023 по </a:t>
            </a:r>
            <a:r>
              <a:rPr lang="ru-RU" sz="2800" b="1" dirty="0" smtClean="0"/>
              <a:t>15.08.2023:</a:t>
            </a:r>
            <a:endParaRPr lang="ru-RU" sz="2800" b="1" dirty="0"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154" y="2780928"/>
            <a:ext cx="7787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Железнодорожный район – 08-09.08.2023</a:t>
            </a:r>
          </a:p>
          <a:p>
            <a:r>
              <a:rPr lang="ru-RU" sz="2400" dirty="0"/>
              <a:t>Центральный район – 10-11.08.2023, 14.08.2023</a:t>
            </a:r>
          </a:p>
          <a:p>
            <a:r>
              <a:rPr lang="ru-RU" sz="2400" dirty="0"/>
              <a:t>Кировский район – 09-11.08.2023, 14.08.2023</a:t>
            </a:r>
          </a:p>
          <a:p>
            <a:r>
              <a:rPr lang="ru-RU" sz="2400" dirty="0"/>
              <a:t>Ленинский район – 01-04.08.2023, </a:t>
            </a:r>
            <a:r>
              <a:rPr lang="ru-RU" sz="2400" dirty="0" smtClean="0"/>
              <a:t>07-08.08.2023</a:t>
            </a:r>
            <a:r>
              <a:rPr lang="ru-RU" sz="2400" dirty="0"/>
              <a:t>, </a:t>
            </a:r>
            <a:r>
              <a:rPr lang="ru-RU" sz="2400" dirty="0" smtClean="0"/>
              <a:t>11.08.2023</a:t>
            </a:r>
          </a:p>
          <a:p>
            <a:r>
              <a:rPr lang="ru-RU" sz="2400" dirty="0" smtClean="0"/>
              <a:t>Октябрьский </a:t>
            </a:r>
            <a:r>
              <a:rPr lang="ru-RU" sz="2400" dirty="0"/>
              <a:t>район – 07-11.08.2023, </a:t>
            </a:r>
            <a:r>
              <a:rPr lang="ru-RU" sz="2400" dirty="0" smtClean="0"/>
              <a:t>14.08.2023</a:t>
            </a:r>
          </a:p>
          <a:p>
            <a:r>
              <a:rPr lang="ru-RU" sz="2400" dirty="0" smtClean="0"/>
              <a:t>Свердловский </a:t>
            </a:r>
            <a:r>
              <a:rPr lang="ru-RU" sz="2400" dirty="0"/>
              <a:t>район – </a:t>
            </a:r>
            <a:r>
              <a:rPr lang="ru-RU" sz="2400" dirty="0" smtClean="0"/>
              <a:t>07-10.08.2023</a:t>
            </a:r>
          </a:p>
          <a:p>
            <a:r>
              <a:rPr lang="ru-RU" sz="2400" dirty="0" smtClean="0"/>
              <a:t>Советский </a:t>
            </a:r>
            <a:r>
              <a:rPr lang="ru-RU" sz="2400" dirty="0"/>
              <a:t>район – 07-11.08.2023, 14.08.2023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673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/>
              <a:t>Руководителям образовательных </a:t>
            </a:r>
            <a:r>
              <a:rPr lang="ru-RU" sz="2800" b="1" dirty="0" smtClean="0"/>
              <a:t>учреждений:</a:t>
            </a:r>
            <a:endParaRPr lang="ru-RU" sz="2800" b="1" dirty="0"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348880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обеспечить выполнение </a:t>
            </a:r>
            <a:r>
              <a:rPr lang="ru-RU" dirty="0" smtClean="0"/>
              <a:t>предписаний </a:t>
            </a:r>
            <a:r>
              <a:rPr lang="ru-RU" dirty="0"/>
              <a:t>надзорных органов в части приведения их в соответствие с противопожарными, санитарными нормами и требованиями антитеррористической </a:t>
            </a:r>
            <a:r>
              <a:rPr lang="ru-RU" dirty="0" smtClean="0"/>
              <a:t>защищенности;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обеспечить реализацию противопожарных мероприятий, соблюдения противопожарного режима, в том числе требований к порядку эксплуатации эвакуационных путей и выходов, о порядке действий в случае пожара;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проводить </a:t>
            </a:r>
            <a:r>
              <a:rPr lang="ru-RU" dirty="0"/>
              <a:t>работы по монтажу электропроводки только специализированными организациями. Запретить монтаж и эксплуатацию самодельного электрооборудования и электротехнических изделий</a:t>
            </a:r>
            <a:r>
              <a:rPr lang="ru-RU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усилить контроль за исполнением договоров на оказание услуг по техническому обслуживанию системы  АПС  и системы оповещения и управления эвакуацией людей при пожаре и </a:t>
            </a:r>
            <a:r>
              <a:rPr lang="ru-RU" dirty="0" smtClean="0"/>
              <a:t>СОУЭ;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4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/>
              <a:t>Руководителям образовательных </a:t>
            </a:r>
            <a:r>
              <a:rPr lang="ru-RU" sz="2800" b="1" dirty="0" smtClean="0"/>
              <a:t>учреждений:</a:t>
            </a:r>
            <a:endParaRPr lang="ru-RU" sz="2800" b="1" dirty="0"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306" y="234888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подготовить </a:t>
            </a:r>
            <a:r>
              <a:rPr lang="ru-RU" dirty="0"/>
              <a:t>пакет документов, согласно рекомендаций ОГИБДД МУ МВД России «Красноярское», до начала приемки ОУ к новому учебному </a:t>
            </a:r>
            <a:r>
              <a:rPr lang="ru-RU" dirty="0" smtClean="0"/>
              <a:t>году;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обеспечить </a:t>
            </a:r>
            <a:r>
              <a:rPr lang="ru-RU" dirty="0"/>
              <a:t>завершение ремонтных работ в зданиях (помещениях) образовательных учреждений в срок до начала проверки готовности образовательных организаций к новому учебному году;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завершить подготовку систем водоснабжения, канализации в зданиях (помещениях) образовательных учреждений до </a:t>
            </a:r>
            <a:r>
              <a:rPr lang="ru-RU" dirty="0" smtClean="0"/>
              <a:t>01.08.2023.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668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567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 города Красноярска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Никитина</dc:creator>
  <cp:lastModifiedBy>Атрашкевич Татьяна Викторовна</cp:lastModifiedBy>
  <cp:revision>290</cp:revision>
  <cp:lastPrinted>2015-04-08T06:35:30Z</cp:lastPrinted>
  <dcterms:created xsi:type="dcterms:W3CDTF">2012-09-28T02:41:01Z</dcterms:created>
  <dcterms:modified xsi:type="dcterms:W3CDTF">2023-06-27T03:01:30Z</dcterms:modified>
</cp:coreProperties>
</file>